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Open Sans Bold" charset="1" panose="020B0806030504020204"/>
      <p:regular r:id="rId9"/>
    </p:embeddedFont>
    <p:embeddedFont>
      <p:font typeface="Open Sans" charset="1" panose="020B0606030504020204"/>
      <p:regular r:id="rId10"/>
    </p:embeddedFont>
    <p:embeddedFont>
      <p:font typeface="Open Sans Ultra-Bold" charset="1" panose="000000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4146849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46272" y="4728925"/>
            <a:ext cx="16230600" cy="9053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842"/>
              </a:lnSpc>
            </a:pPr>
            <a:r>
              <a:rPr lang="en-US" b="true" sz="6455" spc="193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Muni Social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8180706"/>
            <a:ext cx="9158277" cy="563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Desde el 01/01/2026 a 30/06/2026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8677910"/>
            <a:ext cx="654541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Cantidad total de informes: 317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461274"/>
            <a:chOff x="0" y="0"/>
            <a:chExt cx="4825849" cy="38486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384862"/>
            </a:xfrm>
            <a:custGeom>
              <a:avLst/>
              <a:gdLst/>
              <a:ahLst/>
              <a:cxnLst/>
              <a:rect r="r" b="b" t="t" l="l"/>
              <a:pathLst>
                <a:path h="384862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384862"/>
                  </a:lnTo>
                  <a:lnTo>
                    <a:pt x="0" y="384862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41343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pic>
        <p:nvPicPr>
          <p:cNvPr name="Picture 5" id="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745915" y="1471251"/>
            <a:ext cx="8196420" cy="8196420"/>
          </a:xfrm>
          <a:prstGeom prst="rect">
            <a:avLst/>
          </a:prstGeom>
        </p:spPr>
      </p:pic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1028700" y="2062030"/>
          <a:ext cx="7503519" cy="3058351"/>
        </p:xfrm>
        <a:graphic>
          <a:graphicData uri="http://schemas.openxmlformats.org/drawingml/2006/table">
            <a:tbl>
              <a:tblPr/>
              <a:tblGrid>
                <a:gridCol w="411004"/>
                <a:gridCol w="4860315"/>
                <a:gridCol w="1026056"/>
                <a:gridCol w="1206144"/>
              </a:tblGrid>
              <a:tr h="4785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Tipo de incidente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Cantidad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Porcentaje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00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Equipo de admisión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183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57.7%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A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Educación Inicial Giacossa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60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18.9%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7FF7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Educación inicial jardín Ugalde 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49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15.5%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B6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Discapacidad (MS)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13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4.1%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Equipo de género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3.5%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C0D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Equipo de protección local de niños y adolescentes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0.3%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7" id="7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28700" y="331539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Grafico por tipo de incidente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629603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Análisis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DAHOmvngj4s</dc:identifier>
  <dcterms:modified xsi:type="dcterms:W3CDTF">2011-08-01T06:04:30Z</dcterms:modified>
  <cp:revision>1</cp:revision>
  <dc:title>Reporte Semestral Muni Social Enero - Junio 2026</dc:title>
</cp:coreProperties>
</file>