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Open Sans Ultra-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4356667"/>
            <a:ext cx="16230600" cy="1687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sz="6455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</a:t>
            </a:r>
            <a:r>
              <a:rPr lang="en-US" b="true" sz="6455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ea de servicio: Equipo de protección local de niños y adolescentes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1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582852" y="9469694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154286"/>
          <a:ext cx="7499429" cy="914400"/>
        </p:xfrm>
        <a:graphic>
          <a:graphicData uri="http://schemas.openxmlformats.org/drawingml/2006/table">
            <a:tbl>
              <a:tblPr/>
              <a:tblGrid>
                <a:gridCol w="411004"/>
                <a:gridCol w="4860318"/>
                <a:gridCol w="1021961"/>
                <a:gridCol w="1206145"/>
              </a:tblGrid>
              <a:tr h="481263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3313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Ge</a:t>
                      </a: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stión espacio psicología niño/a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100%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DAHOmlJR8G8</dc:identifier>
  <dcterms:modified xsi:type="dcterms:W3CDTF">2011-08-01T06:04:30Z</dcterms:modified>
  <cp:revision>1</cp:revision>
  <dc:title>Reporte Semestral Equipo de protección local de niños y adolescentes Enero - Junio 2026</dc:title>
</cp:coreProperties>
</file>